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C33"/>
    <a:srgbClr val="686968"/>
    <a:srgbClr val="2396D3"/>
    <a:srgbClr val="BEBEBE"/>
    <a:srgbClr val="C76D85"/>
    <a:srgbClr val="DA9EAD"/>
    <a:srgbClr val="99C6E6"/>
    <a:srgbClr val="9D9D9D"/>
    <a:srgbClr val="66A9D9"/>
    <a:srgbClr val="C96D8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527"/>
        <p:guide pos="370"/>
      </p:guideLst>
    </p:cSldViewPr>
  </p:slideViewPr>
  <p:outlineViewPr>
    <p:cViewPr>
      <p:scale>
        <a:sx n="33" d="100"/>
        <a:sy n="33" d="100"/>
      </p:scale>
      <p:origin x="0" y="-6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A9F48-57CB-4055-A7EF-32E5E0A7CF3F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1101B-A1E6-4F2B-A4F6-89DD6E6D3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77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326C3-8545-4F13-9F33-9B3B5119ABC5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60737-485D-470A-8278-F4FCA36C3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338188" y="461065"/>
            <a:ext cx="3509762" cy="6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1800" dirty="0">
                <a:solidFill>
                  <a:schemeClr val="bg1"/>
                </a:solidFill>
                <a:latin typeface="+mj-lt"/>
              </a:rPr>
              <a:t>Трансформация.</a:t>
            </a:r>
            <a:br>
              <a:rPr lang="ru-RU" sz="1800" dirty="0">
                <a:solidFill>
                  <a:schemeClr val="bg1"/>
                </a:solidFill>
                <a:latin typeface="+mj-lt"/>
              </a:rPr>
            </a:br>
            <a:r>
              <a:rPr lang="ru-RU" sz="1500" dirty="0">
                <a:solidFill>
                  <a:schemeClr val="bg1"/>
                </a:solidFill>
              </a:rPr>
              <a:t>Успешная. </a:t>
            </a:r>
            <a:r>
              <a:rPr lang="ru-RU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Цифровая. </a:t>
            </a:r>
            <a:r>
              <a:rPr lang="ru-RU" sz="1500" dirty="0">
                <a:solidFill>
                  <a:schemeClr val="bg1"/>
                </a:solidFill>
              </a:rPr>
              <a:t>Защищенная.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66494" y="2412172"/>
            <a:ext cx="11174644" cy="8611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z="6000" b="1" spc="-60" dirty="0">
                <a:solidFill>
                  <a:prstClr val="white"/>
                </a:solidFill>
                <a:latin typeface="Segoe UI Semibold" pitchFamily="34" charset="0"/>
                <a:cs typeface="Roboto"/>
              </a:rPr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6494" y="3321119"/>
            <a:ext cx="11174644" cy="596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sz="4000" spc="-6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Подзаголовок</a:t>
            </a:r>
            <a:endParaRPr lang="en-US" sz="4000" spc="-6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96388" y="5492923"/>
            <a:ext cx="5599611" cy="332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marL="12700" lvl="0"/>
            <a:r>
              <a:rPr lang="ru-RU" sz="2400" spc="60" dirty="0">
                <a:solidFill>
                  <a:prstClr val="white"/>
                </a:solidFill>
                <a:latin typeface="Segoe UI Semibold" pitchFamily="34" charset="0"/>
                <a:cs typeface="Harmonia Sans Pro Cyr"/>
              </a:rPr>
              <a:t>ФИО</a:t>
            </a:r>
            <a:endParaRPr lang="en-US" sz="2400" spc="60" dirty="0">
              <a:solidFill>
                <a:prstClr val="white"/>
              </a:solidFill>
              <a:latin typeface="Segoe UI Semibold" pitchFamily="34" charset="0"/>
              <a:cs typeface="Harmonia Sans Pro Cyr"/>
            </a:endParaRP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6388" y="5868712"/>
            <a:ext cx="5599611" cy="332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marL="12700" lvl="0"/>
            <a:r>
              <a:rPr lang="ru-RU" spc="6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Должность</a:t>
            </a:r>
            <a:endParaRPr lang="en-US" spc="6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0" hasCustomPrompt="1"/>
          </p:nvPr>
        </p:nvSpPr>
        <p:spPr>
          <a:xfrm>
            <a:off x="490330" y="1656522"/>
            <a:ext cx="11150807" cy="4544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8875" y="1033669"/>
            <a:ext cx="11152263" cy="4770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Aft>
                <a:spcPts val="600"/>
              </a:spcAft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875" y="444640"/>
            <a:ext cx="8681629" cy="50951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defRPr lang="ru-RU" sz="32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650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аблица 5"/>
          <p:cNvSpPr>
            <a:spLocks noGrp="1"/>
          </p:cNvSpPr>
          <p:nvPr>
            <p:ph type="tbl" sz="quarter" idx="11" hasCustomPrompt="1"/>
          </p:nvPr>
        </p:nvSpPr>
        <p:spPr>
          <a:xfrm>
            <a:off x="488875" y="1656523"/>
            <a:ext cx="11152263" cy="45442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8875" y="1033669"/>
            <a:ext cx="11152263" cy="4770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Aft>
                <a:spcPts val="600"/>
              </a:spcAft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875" y="444640"/>
            <a:ext cx="8681629" cy="50951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defRPr lang="ru-RU" sz="32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462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_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4365388" y="1033670"/>
            <a:ext cx="3400692" cy="466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8240446" y="1033668"/>
            <a:ext cx="3400692" cy="466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490331" y="1656522"/>
            <a:ext cx="3400692" cy="454425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ru-RU" sz="1800" dirty="0"/>
              <a:t>Буллиты </a:t>
            </a:r>
            <a:r>
              <a:rPr lang="en-US" sz="1800" dirty="0"/>
              <a:t>1 </a:t>
            </a:r>
            <a:r>
              <a:rPr lang="ru-RU" sz="1800" dirty="0"/>
              <a:t>уровень</a:t>
            </a:r>
            <a:endParaRPr lang="en-US" sz="1800" dirty="0"/>
          </a:p>
          <a:p>
            <a:pPr lvl="1"/>
            <a:r>
              <a:rPr lang="ru-RU" sz="1600" dirty="0"/>
              <a:t>2 уровень</a:t>
            </a:r>
            <a:endParaRPr lang="en-US" sz="1600" dirty="0"/>
          </a:p>
          <a:p>
            <a:pPr lvl="2"/>
            <a:r>
              <a:rPr lang="ru-RU" sz="1400" dirty="0"/>
              <a:t>3</a:t>
            </a:r>
            <a:r>
              <a:rPr lang="en-US" sz="1400" dirty="0"/>
              <a:t> </a:t>
            </a:r>
            <a:r>
              <a:rPr lang="ru-RU" sz="1400" dirty="0"/>
              <a:t>уровень</a:t>
            </a:r>
            <a:endParaRPr lang="en-US" sz="1400" dirty="0"/>
          </a:p>
          <a:p>
            <a:pPr lvl="3"/>
            <a:r>
              <a:rPr lang="ru-RU" sz="1200" dirty="0"/>
              <a:t>4</a:t>
            </a:r>
            <a:r>
              <a:rPr lang="en-US" sz="1200" dirty="0"/>
              <a:t> </a:t>
            </a:r>
            <a:r>
              <a:rPr lang="ru-RU" sz="1200" dirty="0"/>
              <a:t>уровень</a:t>
            </a:r>
            <a:endParaRPr lang="en-US" sz="1200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365388" y="1656522"/>
            <a:ext cx="3400692" cy="454425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ru-RU" sz="1800" dirty="0"/>
              <a:t>Буллиты </a:t>
            </a:r>
            <a:r>
              <a:rPr lang="en-US" sz="1800" dirty="0"/>
              <a:t>1 </a:t>
            </a:r>
            <a:r>
              <a:rPr lang="ru-RU" sz="1800" dirty="0"/>
              <a:t>уровень</a:t>
            </a:r>
            <a:endParaRPr lang="en-US" sz="1800" dirty="0"/>
          </a:p>
          <a:p>
            <a:pPr lvl="1"/>
            <a:r>
              <a:rPr lang="ru-RU" sz="1600" dirty="0"/>
              <a:t>2 уровень</a:t>
            </a:r>
            <a:endParaRPr lang="en-US" sz="1600" dirty="0"/>
          </a:p>
          <a:p>
            <a:pPr lvl="2"/>
            <a:r>
              <a:rPr lang="ru-RU" sz="1400" dirty="0"/>
              <a:t>3</a:t>
            </a:r>
            <a:r>
              <a:rPr lang="en-US" sz="1400" dirty="0"/>
              <a:t> </a:t>
            </a:r>
            <a:r>
              <a:rPr lang="ru-RU" sz="1400" dirty="0"/>
              <a:t>уровень</a:t>
            </a:r>
            <a:endParaRPr lang="en-US" sz="1400" dirty="0"/>
          </a:p>
          <a:p>
            <a:pPr lvl="3"/>
            <a:r>
              <a:rPr lang="ru-RU" sz="1200" dirty="0"/>
              <a:t>4</a:t>
            </a:r>
            <a:r>
              <a:rPr lang="en-US" sz="1200" dirty="0"/>
              <a:t> </a:t>
            </a:r>
            <a:r>
              <a:rPr lang="ru-RU" sz="1200" dirty="0"/>
              <a:t>уровень</a:t>
            </a:r>
            <a:endParaRPr lang="en-US" sz="1200" dirty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240445" y="1656521"/>
            <a:ext cx="3400692" cy="454425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ru-RU" sz="1800" dirty="0"/>
              <a:t>Буллиты </a:t>
            </a:r>
            <a:r>
              <a:rPr lang="en-US" sz="1800" dirty="0"/>
              <a:t>1 </a:t>
            </a:r>
            <a:r>
              <a:rPr lang="ru-RU" sz="1800" dirty="0"/>
              <a:t>уровень</a:t>
            </a:r>
            <a:endParaRPr lang="en-US" sz="1800" dirty="0"/>
          </a:p>
          <a:p>
            <a:pPr lvl="1"/>
            <a:r>
              <a:rPr lang="ru-RU" sz="1600" dirty="0"/>
              <a:t>2 уровень</a:t>
            </a:r>
            <a:endParaRPr lang="en-US" sz="1600" dirty="0"/>
          </a:p>
          <a:p>
            <a:pPr lvl="2"/>
            <a:r>
              <a:rPr lang="ru-RU" sz="1400" dirty="0"/>
              <a:t>3</a:t>
            </a:r>
            <a:r>
              <a:rPr lang="en-US" sz="1400" dirty="0"/>
              <a:t> </a:t>
            </a:r>
            <a:r>
              <a:rPr lang="ru-RU" sz="1400" dirty="0"/>
              <a:t>уровень</a:t>
            </a:r>
            <a:endParaRPr lang="en-US" sz="1400" dirty="0"/>
          </a:p>
          <a:p>
            <a:pPr lvl="3"/>
            <a:r>
              <a:rPr lang="ru-RU" sz="1200" dirty="0"/>
              <a:t>4</a:t>
            </a:r>
            <a:r>
              <a:rPr lang="en-US" sz="1200" dirty="0"/>
              <a:t> </a:t>
            </a:r>
            <a:r>
              <a:rPr lang="ru-RU" sz="1200" dirty="0"/>
              <a:t>уровень</a:t>
            </a:r>
            <a:endParaRPr lang="en-US" sz="1200" dirty="0"/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8875" y="1030635"/>
            <a:ext cx="3402147" cy="480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Aft>
                <a:spcPts val="600"/>
              </a:spcAft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875" y="444640"/>
            <a:ext cx="8681629" cy="50951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defRPr lang="ru-RU" sz="32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1971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5863" y="-1"/>
            <a:ext cx="4663929" cy="6200775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7535863" y="-1"/>
            <a:ext cx="4663929" cy="6200775"/>
          </a:xfrm>
          <a:prstGeom prst="rect">
            <a:avLst/>
          </a:prstGeom>
          <a:gradFill flip="none" rotWithShape="1"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>
              <a:solidFill>
                <a:srgbClr val="B01736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490329" y="1656522"/>
            <a:ext cx="6612835" cy="454425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ru-RU" sz="1800" dirty="0"/>
              <a:t>Буллиты </a:t>
            </a:r>
            <a:r>
              <a:rPr lang="en-US" sz="1800" dirty="0"/>
              <a:t>1 </a:t>
            </a:r>
            <a:r>
              <a:rPr lang="ru-RU" sz="1800" dirty="0"/>
              <a:t>уровень</a:t>
            </a:r>
            <a:endParaRPr lang="en-US" sz="1800" dirty="0"/>
          </a:p>
          <a:p>
            <a:pPr lvl="1"/>
            <a:r>
              <a:rPr lang="ru-RU" sz="1600" dirty="0"/>
              <a:t>2 уровень</a:t>
            </a:r>
            <a:endParaRPr lang="en-US" sz="1600" dirty="0"/>
          </a:p>
          <a:p>
            <a:pPr lvl="2"/>
            <a:r>
              <a:rPr lang="ru-RU" sz="1400" dirty="0"/>
              <a:t>3</a:t>
            </a:r>
            <a:r>
              <a:rPr lang="en-US" sz="1400" dirty="0"/>
              <a:t> </a:t>
            </a:r>
            <a:r>
              <a:rPr lang="ru-RU" sz="1400" dirty="0"/>
              <a:t>уровень</a:t>
            </a:r>
            <a:endParaRPr lang="en-US" sz="1400" dirty="0"/>
          </a:p>
          <a:p>
            <a:pPr lvl="3"/>
            <a:r>
              <a:rPr lang="ru-RU" sz="1200" dirty="0"/>
              <a:t>4</a:t>
            </a:r>
            <a:r>
              <a:rPr lang="en-US" sz="1200" dirty="0"/>
              <a:t> </a:t>
            </a:r>
            <a:r>
              <a:rPr lang="ru-RU" sz="1200" dirty="0"/>
              <a:t>уровень</a:t>
            </a:r>
            <a:endParaRPr lang="en-US" sz="12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875" y="444640"/>
            <a:ext cx="6614314" cy="50951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defRPr lang="ru-RU" sz="32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8875" y="1033669"/>
            <a:ext cx="6614314" cy="4770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Aft>
                <a:spcPts val="600"/>
              </a:spcAft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94" y="457892"/>
            <a:ext cx="2376000" cy="4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3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134320" y="1656522"/>
            <a:ext cx="6506818" cy="454425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ru-RU" sz="1800" dirty="0"/>
              <a:t>Буллиты </a:t>
            </a:r>
            <a:r>
              <a:rPr lang="en-US" sz="1800" dirty="0"/>
              <a:t>1 </a:t>
            </a:r>
            <a:r>
              <a:rPr lang="ru-RU" sz="1800" dirty="0"/>
              <a:t>уровень</a:t>
            </a:r>
            <a:endParaRPr lang="en-US" sz="1800" dirty="0"/>
          </a:p>
          <a:p>
            <a:pPr lvl="1"/>
            <a:r>
              <a:rPr lang="ru-RU" sz="1600" dirty="0"/>
              <a:t>2 уровень</a:t>
            </a:r>
            <a:endParaRPr lang="en-US" sz="1600" dirty="0"/>
          </a:p>
          <a:p>
            <a:pPr lvl="2"/>
            <a:r>
              <a:rPr lang="ru-RU" sz="1400" dirty="0"/>
              <a:t>3</a:t>
            </a:r>
            <a:r>
              <a:rPr lang="en-US" sz="1400" dirty="0"/>
              <a:t> </a:t>
            </a:r>
            <a:r>
              <a:rPr lang="ru-RU" sz="1400" dirty="0"/>
              <a:t>уровень</a:t>
            </a:r>
            <a:endParaRPr lang="en-US" sz="1400" dirty="0"/>
          </a:p>
          <a:p>
            <a:pPr lvl="3"/>
            <a:r>
              <a:rPr lang="ru-RU" sz="1200" dirty="0"/>
              <a:t>4</a:t>
            </a:r>
            <a:r>
              <a:rPr lang="en-US" sz="1200" dirty="0"/>
              <a:t> </a:t>
            </a:r>
            <a:r>
              <a:rPr lang="ru-RU" sz="1200" dirty="0"/>
              <a:t>уровень</a:t>
            </a:r>
            <a:endParaRPr lang="en-US" sz="1200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656137" cy="6200774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-8957"/>
            <a:ext cx="4656137" cy="6209732"/>
          </a:xfrm>
          <a:prstGeom prst="rect">
            <a:avLst/>
          </a:prstGeom>
          <a:gradFill flip="none" rotWithShape="1"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>
              <a:solidFill>
                <a:srgbClr val="B01736"/>
              </a:solidFill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134320" y="1033669"/>
            <a:ext cx="6506818" cy="4770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Aft>
                <a:spcPts val="600"/>
              </a:spcAft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34320" y="444640"/>
            <a:ext cx="4036184" cy="50951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defRPr lang="ru-RU" sz="32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41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верху_Ч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" y="0"/>
            <a:ext cx="12189136" cy="314886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481359" y="850261"/>
            <a:ext cx="11159779" cy="8861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ru-RU" sz="50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81359" y="3599466"/>
            <a:ext cx="11159779" cy="2601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1359" y="1736430"/>
            <a:ext cx="11159779" cy="535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Aft>
                <a:spcPts val="600"/>
              </a:spcAft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38" y="458297"/>
            <a:ext cx="2376000" cy="4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9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верху_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nference Planning - Shippan Partners LLC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6" b="15951"/>
          <a:stretch/>
        </p:blipFill>
        <p:spPr bwMode="auto">
          <a:xfrm>
            <a:off x="0" y="-1"/>
            <a:ext cx="12215132" cy="31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-11566" y="-1"/>
            <a:ext cx="12215132" cy="3167665"/>
          </a:xfrm>
          <a:prstGeom prst="rect">
            <a:avLst/>
          </a:prstGeom>
          <a:gradFill flip="none" rotWithShape="1">
            <a:gsLst>
              <a:gs pos="0">
                <a:srgbClr val="B01736">
                  <a:alpha val="80000"/>
                </a:srgbClr>
              </a:gs>
              <a:gs pos="100000">
                <a:srgbClr val="0070C0">
                  <a:alpha val="65000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>
              <a:solidFill>
                <a:srgbClr val="B01736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481359" y="850261"/>
            <a:ext cx="11159779" cy="8729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ru-RU" sz="5000" b="1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81359" y="3595640"/>
            <a:ext cx="11159779" cy="26051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1359" y="1762538"/>
            <a:ext cx="11159779" cy="530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Aft>
                <a:spcPts val="600"/>
              </a:spcAft>
              <a:buNone/>
              <a:defRPr lang="ru-RU" sz="1800" kern="120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94" y="457892"/>
            <a:ext cx="2376000" cy="4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587375" y="2795047"/>
            <a:ext cx="11053763" cy="126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ru-RU" sz="5000" b="1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94" y="457892"/>
            <a:ext cx="2376000" cy="4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разделитель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587375" y="2795047"/>
            <a:ext cx="11053763" cy="126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ru-RU" sz="5000" b="1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94" y="457892"/>
            <a:ext cx="2376000" cy="4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разделитель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587375" y="2795047"/>
            <a:ext cx="11053763" cy="126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ru-RU" sz="5000" b="1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94" y="457892"/>
            <a:ext cx="2376000" cy="4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88875" y="1656522"/>
            <a:ext cx="11152262" cy="454425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ru-RU" sz="1800" dirty="0"/>
              <a:t>Буллиты 1 уровень</a:t>
            </a:r>
            <a:endParaRPr lang="en-US" sz="1800" dirty="0"/>
          </a:p>
          <a:p>
            <a:pPr lvl="1"/>
            <a:r>
              <a:rPr lang="ru-RU" sz="1600" dirty="0"/>
              <a:t>2 уровень</a:t>
            </a:r>
            <a:endParaRPr lang="en-US" sz="1600" dirty="0"/>
          </a:p>
          <a:p>
            <a:pPr lvl="2"/>
            <a:r>
              <a:rPr lang="ru-RU" sz="1400" dirty="0"/>
              <a:t>3 уровень</a:t>
            </a:r>
            <a:endParaRPr lang="en-US" sz="1400" dirty="0"/>
          </a:p>
          <a:p>
            <a:pPr lvl="3"/>
            <a:r>
              <a:rPr lang="ru-RU" sz="1200" dirty="0"/>
              <a:t>4 уровень</a:t>
            </a:r>
            <a:endParaRPr lang="en-US" sz="1200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8875" y="1033669"/>
            <a:ext cx="11152263" cy="4770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Aft>
                <a:spcPts val="600"/>
              </a:spcAft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875" y="444640"/>
            <a:ext cx="8681629" cy="50951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defRPr lang="ru-RU" sz="32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087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разделитель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587375" y="2795047"/>
            <a:ext cx="11053763" cy="126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ru-RU" sz="5000" b="1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94" y="457892"/>
            <a:ext cx="2376000" cy="4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4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разделитель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587375" y="2795047"/>
            <a:ext cx="11053763" cy="126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ru-RU" sz="5000" b="1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94" y="457892"/>
            <a:ext cx="2376000" cy="4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ы и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2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88874" y="1656522"/>
            <a:ext cx="11152263" cy="4544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8875" y="1033669"/>
            <a:ext cx="11152263" cy="4770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Aft>
                <a:spcPts val="600"/>
              </a:spcAft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875" y="444640"/>
            <a:ext cx="8681629" cy="50951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defRPr lang="ru-RU" sz="32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108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8875" y="1033669"/>
            <a:ext cx="11152263" cy="4770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Aft>
                <a:spcPts val="600"/>
              </a:spcAft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875" y="444640"/>
            <a:ext cx="8681629" cy="50951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defRPr lang="ru-RU" sz="32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 hasCustomPrompt="1"/>
          </p:nvPr>
        </p:nvSpPr>
        <p:spPr>
          <a:xfrm>
            <a:off x="488875" y="1656522"/>
            <a:ext cx="11152263" cy="454425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en-US" dirty="0"/>
              <a:t>2 </a:t>
            </a:r>
            <a:r>
              <a:rPr lang="ru-RU" dirty="0"/>
              <a:t>уровень</a:t>
            </a:r>
          </a:p>
          <a:p>
            <a:pPr lvl="2"/>
            <a:r>
              <a:rPr lang="en-US" dirty="0"/>
              <a:t>3 </a:t>
            </a:r>
            <a:r>
              <a:rPr lang="ru-RU" dirty="0"/>
              <a:t>уровень</a:t>
            </a:r>
          </a:p>
          <a:p>
            <a:pPr lvl="3"/>
            <a:r>
              <a:rPr lang="en-US" dirty="0"/>
              <a:t>4 </a:t>
            </a:r>
            <a:r>
              <a:rPr lang="ru-RU" dirty="0"/>
              <a:t>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409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875" y="444640"/>
            <a:ext cx="8681629" cy="107936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defRPr lang="ru-RU" sz="32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2 строки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1" hasCustomPrompt="1"/>
          </p:nvPr>
        </p:nvSpPr>
        <p:spPr>
          <a:xfrm>
            <a:off x="488875" y="1656522"/>
            <a:ext cx="11152263" cy="454425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en-US" dirty="0"/>
              <a:t>2 </a:t>
            </a:r>
            <a:r>
              <a:rPr lang="ru-RU" dirty="0"/>
              <a:t>уровень</a:t>
            </a:r>
          </a:p>
          <a:p>
            <a:pPr lvl="2"/>
            <a:r>
              <a:rPr lang="en-US" dirty="0"/>
              <a:t>3 </a:t>
            </a:r>
            <a:r>
              <a:rPr lang="ru-RU" dirty="0"/>
              <a:t>уровень</a:t>
            </a:r>
          </a:p>
          <a:p>
            <a:pPr lvl="3"/>
            <a:r>
              <a:rPr lang="en-US" dirty="0"/>
              <a:t>4 </a:t>
            </a:r>
            <a:r>
              <a:rPr lang="ru-RU" dirty="0"/>
              <a:t>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302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Объект 3"/>
          <p:cNvSpPr>
            <a:spLocks noGrp="1"/>
          </p:cNvSpPr>
          <p:nvPr>
            <p:ph sz="quarter" idx="11" hasCustomPrompt="1"/>
          </p:nvPr>
        </p:nvSpPr>
        <p:spPr>
          <a:xfrm>
            <a:off x="488875" y="1656522"/>
            <a:ext cx="5328829" cy="454425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en-US" dirty="0"/>
              <a:t>2 </a:t>
            </a:r>
            <a:r>
              <a:rPr lang="ru-RU" dirty="0"/>
              <a:t>уровень</a:t>
            </a:r>
          </a:p>
          <a:p>
            <a:pPr lvl="2"/>
            <a:r>
              <a:rPr lang="en-US" dirty="0"/>
              <a:t>3 </a:t>
            </a:r>
            <a:r>
              <a:rPr lang="ru-RU" dirty="0"/>
              <a:t>уровень</a:t>
            </a:r>
          </a:p>
          <a:p>
            <a:pPr lvl="3"/>
            <a:r>
              <a:rPr lang="en-US" dirty="0"/>
              <a:t>4 </a:t>
            </a:r>
            <a:r>
              <a:rPr lang="ru-RU" dirty="0"/>
              <a:t>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2" hasCustomPrompt="1"/>
          </p:nvPr>
        </p:nvSpPr>
        <p:spPr>
          <a:xfrm>
            <a:off x="6312309" y="1656522"/>
            <a:ext cx="5328829" cy="454425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en-US" dirty="0"/>
              <a:t>2 </a:t>
            </a:r>
            <a:r>
              <a:rPr lang="ru-RU" dirty="0"/>
              <a:t>уровень</a:t>
            </a:r>
          </a:p>
          <a:p>
            <a:pPr lvl="2"/>
            <a:r>
              <a:rPr lang="en-US" dirty="0"/>
              <a:t>3 </a:t>
            </a:r>
            <a:r>
              <a:rPr lang="ru-RU" dirty="0"/>
              <a:t>уровень</a:t>
            </a:r>
          </a:p>
          <a:p>
            <a:pPr lvl="3"/>
            <a:r>
              <a:rPr lang="en-US" dirty="0"/>
              <a:t>4 </a:t>
            </a:r>
            <a:r>
              <a:rPr lang="ru-RU" dirty="0"/>
              <a:t>уровень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8875" y="1033669"/>
            <a:ext cx="11152263" cy="4770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Aft>
                <a:spcPts val="600"/>
              </a:spcAft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875" y="444640"/>
            <a:ext cx="8681629" cy="50951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defRPr lang="ru-RU" sz="32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653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контента_2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Объект 3"/>
          <p:cNvSpPr>
            <a:spLocks noGrp="1"/>
          </p:cNvSpPr>
          <p:nvPr>
            <p:ph sz="quarter" idx="11" hasCustomPrompt="1"/>
          </p:nvPr>
        </p:nvSpPr>
        <p:spPr>
          <a:xfrm>
            <a:off x="488875" y="1656522"/>
            <a:ext cx="5328829" cy="454425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en-US" dirty="0"/>
              <a:t>2 </a:t>
            </a:r>
            <a:r>
              <a:rPr lang="ru-RU" dirty="0"/>
              <a:t>уровень</a:t>
            </a:r>
          </a:p>
          <a:p>
            <a:pPr lvl="2"/>
            <a:r>
              <a:rPr lang="en-US" dirty="0"/>
              <a:t>3 </a:t>
            </a:r>
            <a:r>
              <a:rPr lang="ru-RU" dirty="0"/>
              <a:t>уровень</a:t>
            </a:r>
          </a:p>
          <a:p>
            <a:pPr lvl="3"/>
            <a:r>
              <a:rPr lang="en-US" dirty="0"/>
              <a:t>4 </a:t>
            </a:r>
            <a:r>
              <a:rPr lang="ru-RU" dirty="0"/>
              <a:t>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2" hasCustomPrompt="1"/>
          </p:nvPr>
        </p:nvSpPr>
        <p:spPr>
          <a:xfrm>
            <a:off x="6312309" y="1656522"/>
            <a:ext cx="5328829" cy="454425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en-US" dirty="0"/>
              <a:t>2 </a:t>
            </a:r>
            <a:r>
              <a:rPr lang="ru-RU" dirty="0"/>
              <a:t>уровень</a:t>
            </a:r>
          </a:p>
          <a:p>
            <a:pPr lvl="2"/>
            <a:r>
              <a:rPr lang="en-US" dirty="0"/>
              <a:t>3 </a:t>
            </a:r>
            <a:r>
              <a:rPr lang="ru-RU" dirty="0"/>
              <a:t>уровень</a:t>
            </a:r>
          </a:p>
          <a:p>
            <a:pPr lvl="3"/>
            <a:r>
              <a:rPr lang="en-US" dirty="0"/>
              <a:t>4 </a:t>
            </a:r>
            <a:r>
              <a:rPr lang="ru-RU" dirty="0"/>
              <a:t>уровень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8875" y="1033669"/>
            <a:ext cx="5328829" cy="4770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Aft>
                <a:spcPts val="600"/>
              </a:spcAft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875" y="444640"/>
            <a:ext cx="8681629" cy="50951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defRPr lang="ru-RU" sz="32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312308" y="1033670"/>
            <a:ext cx="5328829" cy="466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949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875" y="444640"/>
            <a:ext cx="8681629" cy="50951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defRPr lang="ru-RU" sz="32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150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+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875" y="444640"/>
            <a:ext cx="8681629" cy="50951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defRPr lang="ru-RU" sz="32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8875" y="1033669"/>
            <a:ext cx="11152263" cy="4770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Aft>
                <a:spcPts val="600"/>
              </a:spcAft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190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7" y="6392327"/>
            <a:ext cx="1520614" cy="2280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27" y="6379981"/>
            <a:ext cx="1286045" cy="25278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43DC34B-2CB9-44DA-9C82-2218A0C0607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38" y="458297"/>
            <a:ext cx="2376000" cy="4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69" r:id="rId3"/>
    <p:sldLayoutId id="2147483676" r:id="rId4"/>
    <p:sldLayoutId id="2147483673" r:id="rId5"/>
    <p:sldLayoutId id="2147483652" r:id="rId6"/>
    <p:sldLayoutId id="2147483675" r:id="rId7"/>
    <p:sldLayoutId id="2147483651" r:id="rId8"/>
    <p:sldLayoutId id="2147483674" r:id="rId9"/>
    <p:sldLayoutId id="2147483664" r:id="rId10"/>
    <p:sldLayoutId id="2147483671" r:id="rId11"/>
    <p:sldLayoutId id="2147483663" r:id="rId12"/>
    <p:sldLayoutId id="2147483653" r:id="rId13"/>
    <p:sldLayoutId id="2147483670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  <p:sldLayoutId id="2147483661" r:id="rId21"/>
    <p:sldLayoutId id="2147483667" r:id="rId22"/>
    <p:sldLayoutId id="2147483668" r:id="rId23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B01736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orient="horz" pos="3906" userDrawn="1">
          <p15:clr>
            <a:srgbClr val="F26B43"/>
          </p15:clr>
        </p15:guide>
        <p15:guide id="4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exey.chuprinin@softline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376099" y="2107664"/>
            <a:ext cx="11439802" cy="3180773"/>
          </a:xfrm>
        </p:spPr>
        <p:txBody>
          <a:bodyPr>
            <a:noAutofit/>
          </a:bodyPr>
          <a:lstStyle/>
          <a:p>
            <a:pPr algn="ctr"/>
            <a:r>
              <a:rPr lang="ru-RU" sz="5000" dirty="0"/>
              <a:t>Любые вопросы по продукту </a:t>
            </a:r>
            <a:r>
              <a:rPr lang="en-US" sz="5000" dirty="0"/>
              <a:t>ETHIC </a:t>
            </a:r>
            <a:r>
              <a:rPr lang="ru-RU" sz="5000" dirty="0"/>
              <a:t>вы можете направить на адрес электронной почты </a:t>
            </a:r>
            <a:r>
              <a:rPr lang="en-US" sz="5400" dirty="0">
                <a:hlinkClick r:id="rId2" tooltip="mailto:alexey.chuprinin@softline.com"/>
              </a:rPr>
              <a:t>alexey.chuprinin@softline.com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1038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>
        <p:fade/>
      </p:transition>
    </mc:Fallback>
  </mc:AlternateContent>
</p:sld>
</file>

<file path=ppt/theme/theme1.xml><?xml version="1.0" encoding="utf-8"?>
<a:theme xmlns:a="http://schemas.openxmlformats.org/drawingml/2006/main" name="Softline_Theme ">
  <a:themeElements>
    <a:clrScheme name="Softline 2021">
      <a:dk1>
        <a:srgbClr val="262626"/>
      </a:dk1>
      <a:lt1>
        <a:sysClr val="window" lastClr="FFFFFF"/>
      </a:lt1>
      <a:dk2>
        <a:srgbClr val="686968"/>
      </a:dk2>
      <a:lt2>
        <a:srgbClr val="E9E9E9"/>
      </a:lt2>
      <a:accent1>
        <a:srgbClr val="A20C33"/>
      </a:accent1>
      <a:accent2>
        <a:srgbClr val="2396D3"/>
      </a:accent2>
      <a:accent3>
        <a:srgbClr val="C76D85"/>
      </a:accent3>
      <a:accent4>
        <a:srgbClr val="66A9D9"/>
      </a:accent4>
      <a:accent5>
        <a:srgbClr val="D8D8D8"/>
      </a:accent5>
      <a:accent6>
        <a:srgbClr val="A6A8AB"/>
      </a:accent6>
      <a:hlink>
        <a:srgbClr val="2396D3"/>
      </a:hlink>
      <a:folHlink>
        <a:srgbClr val="954F72"/>
      </a:folHlink>
    </a:clrScheme>
    <a:fontScheme name="Другая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20C33"/>
        </a:solidFill>
        <a:ln>
          <a:noFill/>
        </a:ln>
      </a:spPr>
      <a:bodyPr wrap="square" lIns="0" tIns="0" rIns="0" bIns="0" rtlCol="0" anchor="ctr"/>
      <a:lstStyle>
        <a:defPPr algn="ctr">
          <a:defRPr sz="1600" dirty="0" smtClean="0">
            <a:solidFill>
              <a:schemeClr val="bg1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Презентация1" id="{E7165898-49BD-47BF-B6F8-B51462C8404E}" vid="{DE891C71-2E9E-4CFA-B053-C23B80E7A04E}"/>
    </a:ext>
  </a:extLst>
</a:theme>
</file>

<file path=ppt/theme/theme2.xml><?xml version="1.0" encoding="utf-8"?>
<a:theme xmlns:a="http://schemas.openxmlformats.org/drawingml/2006/main" name="Тема Office">
  <a:themeElements>
    <a:clrScheme name="Softline 2021">
      <a:dk1>
        <a:srgbClr val="262626"/>
      </a:dk1>
      <a:lt1>
        <a:sysClr val="window" lastClr="FFFFFF"/>
      </a:lt1>
      <a:dk2>
        <a:srgbClr val="686968"/>
      </a:dk2>
      <a:lt2>
        <a:srgbClr val="E9E9E9"/>
      </a:lt2>
      <a:accent1>
        <a:srgbClr val="A20C33"/>
      </a:accent1>
      <a:accent2>
        <a:srgbClr val="2396D3"/>
      </a:accent2>
      <a:accent3>
        <a:srgbClr val="C76D85"/>
      </a:accent3>
      <a:accent4>
        <a:srgbClr val="66A9D9"/>
      </a:accent4>
      <a:accent5>
        <a:srgbClr val="D8D8D8"/>
      </a:accent5>
      <a:accent6>
        <a:srgbClr val="A6A8AB"/>
      </a:accent6>
      <a:hlink>
        <a:srgbClr val="2396D3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Softline 2021">
      <a:dk1>
        <a:srgbClr val="262626"/>
      </a:dk1>
      <a:lt1>
        <a:sysClr val="window" lastClr="FFFFFF"/>
      </a:lt1>
      <a:dk2>
        <a:srgbClr val="686968"/>
      </a:dk2>
      <a:lt2>
        <a:srgbClr val="E9E9E9"/>
      </a:lt2>
      <a:accent1>
        <a:srgbClr val="A20C33"/>
      </a:accent1>
      <a:accent2>
        <a:srgbClr val="2396D3"/>
      </a:accent2>
      <a:accent3>
        <a:srgbClr val="C76D85"/>
      </a:accent3>
      <a:accent4>
        <a:srgbClr val="66A9D9"/>
      </a:accent4>
      <a:accent5>
        <a:srgbClr val="D8D8D8"/>
      </a:accent5>
      <a:accent6>
        <a:srgbClr val="A6A8AB"/>
      </a:accent6>
      <a:hlink>
        <a:srgbClr val="2396D3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10F8C26B14C4EAA9B38807DA7F927" ma:contentTypeVersion="0" ma:contentTypeDescription="Создание документа." ma:contentTypeScope="" ma:versionID="f00929085ed27cbf91542d4b912796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25CCB3-F7FB-45EE-81B1-52F892E5C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7D1A0A2-5E71-4FE7-B206-11CE9406D07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8AADACF-01B5-4DD1-8484-1433BC39E8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Softline_POT_рус</Template>
  <TotalTime>266</TotalTime>
  <Words>19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Arial</vt:lpstr>
      <vt:lpstr>Calibri</vt:lpstr>
      <vt:lpstr>Harmonia Sans Pro Cyr</vt:lpstr>
      <vt:lpstr>Roboto</vt:lpstr>
      <vt:lpstr>Segoe UI</vt:lpstr>
      <vt:lpstr>Segoe UI Light</vt:lpstr>
      <vt:lpstr>Segoe UI Semibold</vt:lpstr>
      <vt:lpstr>Segoe UI Semilight</vt:lpstr>
      <vt:lpstr>Wingdings</vt:lpstr>
      <vt:lpstr>Softline_Theme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Khamina, Irina</cp:lastModifiedBy>
  <cp:revision>56</cp:revision>
  <dcterms:created xsi:type="dcterms:W3CDTF">2022-04-05T06:52:56Z</dcterms:created>
  <dcterms:modified xsi:type="dcterms:W3CDTF">2023-07-17T06:28:34Z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0x0101006B410F8C26B14C4EAA9B38807DA7F927</vt:lpwstr>
  </property>
</Properties>
</file>